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2"/>
    <p:restoredTop sz="94557"/>
  </p:normalViewPr>
  <p:slideViewPr>
    <p:cSldViewPr snapToGrid="0">
      <p:cViewPr>
        <p:scale>
          <a:sx n="117" d="100"/>
          <a:sy n="117" d="100"/>
        </p:scale>
        <p:origin x="2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1634-F5C5-BE48-B9BD-B933BBDDB305}" type="datetimeFigureOut">
              <a:rPr lang="en-JP" smtClean="0"/>
              <a:t>2026/01/18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5874-14B0-4C4A-A87E-85DAC7B7233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973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85874-14B0-4C4A-A87E-85DAC7B7233F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222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1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7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7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3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0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5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9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7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1/18/26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4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1/18/26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1/18/26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9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5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8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02944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147192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933980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704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043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6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42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2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31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5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83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3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91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1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3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1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17C2-401D-6605-7928-53F14426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73" y="5111854"/>
            <a:ext cx="8284386" cy="13898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Community-Supported Seaside Theater</a:t>
            </a:r>
            <a:br>
              <a:rPr lang="en-US" sz="2800" dirty="0"/>
            </a:br>
            <a:r>
              <a:rPr lang="en-US" sz="1600" dirty="0"/>
              <a:t>Community Partnership Proposal</a:t>
            </a:r>
            <a:endParaRPr lang="en-JP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84F25-75BC-30AC-0442-1C6882C4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20" r="-1" b="7096"/>
          <a:stretch>
            <a:fillRect/>
          </a:stretch>
        </p:blipFill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699BDE7-5C1A-9141-C46A-6DC3E7CCD0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9373" y="5961949"/>
            <a:ext cx="7628966" cy="1389888"/>
          </a:xfrm>
        </p:spPr>
        <p:txBody>
          <a:bodyPr>
            <a:normAutofit/>
          </a:bodyPr>
          <a:lstStyle/>
          <a:p>
            <a:r>
              <a:rPr lang="en-US" sz="1400" i="1" dirty="0"/>
              <a:t>A Community Partnership Opportunity with Southern California Edison</a:t>
            </a:r>
            <a:endParaRPr lang="en-JP" sz="1400" i="1" dirty="0"/>
          </a:p>
        </p:txBody>
      </p:sp>
      <p:pic>
        <p:nvPicPr>
          <p:cNvPr id="11" name="Picture 10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26879A5D-96D5-39C3-4AB8-40998D9D0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159" y="5806798"/>
            <a:ext cx="3052980" cy="5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4963-3156-D18B-61DE-9CD45219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2847-BA03-2DD8-638C-44A943C3D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proposal presents a </a:t>
            </a:r>
            <a:r>
              <a:rPr lang="en-US" b="1" dirty="0"/>
              <a:t>community-focused cultural support initiative</a:t>
            </a:r>
            <a:r>
              <a:rPr lang="en-US" dirty="0"/>
              <a:t> in partnership with </a:t>
            </a:r>
            <a:r>
              <a:rPr lang="en-US" b="1" dirty="0"/>
              <a:t>Southern California Edison (SCE)</a:t>
            </a:r>
            <a:r>
              <a:rPr lang="en-US" dirty="0"/>
              <a:t>, centered on free outdoor film screenings at one of Los Angeles’ most iconic local beaches, </a:t>
            </a:r>
            <a:r>
              <a:rPr lang="en-US" b="1" dirty="0"/>
              <a:t>Venice Beach</a:t>
            </a:r>
            <a:r>
              <a:rPr lang="en-US" dirty="0"/>
              <a:t>.</a:t>
            </a:r>
          </a:p>
          <a:p>
            <a:r>
              <a:rPr lang="en-US" dirty="0"/>
              <a:t>The project supports the </a:t>
            </a:r>
            <a:r>
              <a:rPr lang="en-US" b="1" dirty="0"/>
              <a:t>Seaside Theater</a:t>
            </a:r>
            <a:r>
              <a:rPr lang="en-US" dirty="0"/>
              <a:t>, an oceanfront movie experience originally initiated by the owner of </a:t>
            </a:r>
            <a:r>
              <a:rPr lang="en-US" b="1" dirty="0"/>
              <a:t>Hinano Cafe</a:t>
            </a:r>
            <a:r>
              <a:rPr lang="en-US" dirty="0"/>
              <a:t> as a way to give back to local residents and families.</a:t>
            </a:r>
            <a:br>
              <a:rPr lang="en-US" dirty="0"/>
            </a:br>
            <a:r>
              <a:rPr lang="en-US" dirty="0"/>
              <a:t>With SCE’s support, this initiative can grow into a meaningful and ongoing form of </a:t>
            </a:r>
            <a:r>
              <a:rPr lang="en-US" b="1" dirty="0"/>
              <a:t>community and cultural contribution</a:t>
            </a:r>
            <a:r>
              <a:rPr lang="en-US" dirty="0"/>
              <a:t>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3217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B2EF-0243-3978-7DFC-FDB9DB06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Seaside Theater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22053-8B1D-C14C-8C56-EA5D3A47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Venice Beach</a:t>
            </a:r>
            <a:r>
              <a:rPr lang="en-US" dirty="0"/>
              <a:t> is one of Los Angeles’ most recognizable beaches, yet it remains deeply rooted in </a:t>
            </a:r>
            <a:r>
              <a:rPr lang="en-US" b="1" dirty="0"/>
              <a:t>local community life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Unlike more tourist-oriented coastal areas, Venice is home to families, long-term residents, artists, and small local businesses who use the beach as part of their daily lives.</a:t>
            </a:r>
          </a:p>
          <a:p>
            <a:r>
              <a:rPr lang="en-US" dirty="0"/>
              <a:t>When comparing Venice Beach with </a:t>
            </a:r>
            <a:r>
              <a:rPr lang="en-US" b="1" dirty="0"/>
              <a:t>Santa Monica</a:t>
            </a:r>
            <a:r>
              <a:rPr lang="en-US" dirty="0"/>
              <a:t>, city tourism data and local business district reports consistently show a clear difference in annual visitor composition:</a:t>
            </a:r>
          </a:p>
          <a:p>
            <a:r>
              <a:rPr lang="en-US" b="1" dirty="0"/>
              <a:t>Santa Monica</a:t>
            </a:r>
            <a:r>
              <a:rPr lang="en-US" dirty="0"/>
              <a:t> receives a significantly higher volume of </a:t>
            </a:r>
            <a:r>
              <a:rPr lang="en-US" b="1" dirty="0"/>
              <a:t>out-of-town and international tourists</a:t>
            </a:r>
            <a:r>
              <a:rPr lang="en-US" dirty="0"/>
              <a:t> year-round, driven by large hotels, shopping districts, and tour-based visitation.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195224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A62F-C2F2-3EFB-871C-14F2D933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Seaside Theater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EE67-3602-54D1-60F6-B7AB0F72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Venice Beach</a:t>
            </a:r>
            <a:r>
              <a:rPr lang="en-US" dirty="0"/>
              <a:t>, by contrast, has a </a:t>
            </a:r>
            <a:r>
              <a:rPr lang="en-US" b="1" dirty="0"/>
              <a:t>higher proportion of local and repeat visitors</a:t>
            </a:r>
            <a:r>
              <a:rPr lang="en-US" dirty="0"/>
              <a:t>, including neighborhood residents, families, and creatives who return weekly or monthly throughout the year.</a:t>
            </a:r>
          </a:p>
          <a:p>
            <a:r>
              <a:rPr lang="en-US" dirty="0"/>
              <a:t>In other words, while Santa Monica functions primarily as a </a:t>
            </a:r>
            <a:r>
              <a:rPr lang="en-US" b="1" dirty="0"/>
              <a:t>tourism destination</a:t>
            </a:r>
            <a:r>
              <a:rPr lang="en-US" dirty="0"/>
              <a:t>, Venice Beach functions as a </a:t>
            </a:r>
            <a:r>
              <a:rPr lang="en-US" b="1" dirty="0"/>
              <a:t>living community space</a:t>
            </a:r>
            <a:r>
              <a:rPr lang="en-US" dirty="0"/>
              <a:t>—a place where local residents gather, relax, and connect.</a:t>
            </a:r>
          </a:p>
          <a:p>
            <a:r>
              <a:rPr lang="en-US" dirty="0"/>
              <a:t>Supporting a free cultural experience in this setting allows Southern California Edison to align naturally with: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Accessibility and inclusion</a:t>
            </a:r>
          </a:p>
          <a:p>
            <a:r>
              <a:rPr lang="en-US" dirty="0"/>
              <a:t>Family-friendly public programming</a:t>
            </a:r>
          </a:p>
          <a:p>
            <a:r>
              <a:rPr lang="en-US" dirty="0"/>
              <a:t>Long-term neighborhood support</a:t>
            </a:r>
          </a:p>
          <a:p>
            <a:r>
              <a:rPr lang="en-US" dirty="0"/>
              <a:t>This is a </a:t>
            </a:r>
            <a:r>
              <a:rPr lang="en-US" b="1" dirty="0"/>
              <a:t>community-first initiative</a:t>
            </a:r>
            <a:r>
              <a:rPr lang="en-US" dirty="0"/>
              <a:t>, not a commercial activation.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26820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A078-8FAB-623D-DB6F-8C2920C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Japanese Animation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A35EF-8C78-016A-B117-002016F2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Japanese animation has become a </a:t>
            </a:r>
            <a:r>
              <a:rPr lang="en-US" b="1" dirty="0"/>
              <a:t>globally shared cultural language</a:t>
            </a:r>
            <a:r>
              <a:rPr lang="en-US" dirty="0"/>
              <a:t> and is especially beloved across generations in the United States.</a:t>
            </a:r>
          </a:p>
          <a:p>
            <a:r>
              <a:rPr lang="en-US" dirty="0"/>
              <a:t>Well-known titles such as:</a:t>
            </a:r>
          </a:p>
          <a:p>
            <a:r>
              <a:rPr lang="en-US" b="1" dirty="0"/>
              <a:t>Dragon Ball</a:t>
            </a:r>
            <a:endParaRPr lang="en-US" dirty="0"/>
          </a:p>
          <a:p>
            <a:r>
              <a:rPr lang="en-US" b="1" dirty="0"/>
              <a:t>Sailor Moon</a:t>
            </a:r>
            <a:endParaRPr lang="en-US" dirty="0"/>
          </a:p>
          <a:p>
            <a:r>
              <a:rPr lang="en-US" b="1" dirty="0"/>
              <a:t>Pikachu</a:t>
            </a:r>
            <a:endParaRPr lang="en-US" dirty="0"/>
          </a:p>
          <a:p>
            <a:r>
              <a:rPr lang="en-US" b="1" dirty="0"/>
              <a:t>One Piece</a:t>
            </a:r>
            <a:endParaRPr lang="en-US" dirty="0"/>
          </a:p>
          <a:p>
            <a:r>
              <a:rPr lang="en-US" b="1" dirty="0"/>
              <a:t>Demon Slayer: </a:t>
            </a:r>
            <a:r>
              <a:rPr lang="en-US" b="1" dirty="0" err="1"/>
              <a:t>Kimetsu</a:t>
            </a:r>
            <a:r>
              <a:rPr lang="en-US" b="1" dirty="0"/>
              <a:t> no </a:t>
            </a:r>
            <a:r>
              <a:rPr lang="en-US" b="1" dirty="0" err="1"/>
              <a:t>Yaiba</a:t>
            </a:r>
            <a:endParaRPr lang="en-US" dirty="0"/>
          </a:p>
          <a:p>
            <a:r>
              <a:rPr lang="en-US" dirty="0"/>
              <a:t>are enjoyed by children, parents, and adults alike.</a:t>
            </a:r>
          </a:p>
          <a:p>
            <a:r>
              <a:rPr lang="en-US" dirty="0"/>
              <a:t>Beyond these examples, </a:t>
            </a:r>
            <a:r>
              <a:rPr lang="en-US" b="1" dirty="0"/>
              <a:t>countless other Japanese animated works</a:t>
            </a:r>
            <a:r>
              <a:rPr lang="en-US" dirty="0"/>
              <a:t> have become part of everyday American culture, spanning family entertainment, storytelling, and artistic expression.</a:t>
            </a:r>
          </a:p>
          <a:p>
            <a:r>
              <a:rPr lang="en-US" dirty="0"/>
              <a:t>These works create </a:t>
            </a:r>
            <a:r>
              <a:rPr lang="en-US" b="1" dirty="0"/>
              <a:t>connection, nostalgia, and inspiration across age groups</a:t>
            </a:r>
            <a:r>
              <a:rPr lang="en-US" dirty="0"/>
              <a:t>, making Japanese animation uniquely suited for a public, family-oriented community event.</a:t>
            </a:r>
          </a:p>
          <a:p>
            <a:r>
              <a:rPr lang="en-US" dirty="0"/>
              <a:t>Offering these films </a:t>
            </a:r>
            <a:r>
              <a:rPr lang="en-US" b="1" dirty="0"/>
              <a:t>free of charge and open to all</a:t>
            </a:r>
            <a:r>
              <a:rPr lang="en-US" dirty="0"/>
              <a:t> transforms entertainment into a shared cultural experience—one that encourages inclusion, cross-generational connection, and stronger community bonds.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1629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058F-39AA-81B2-4249-EADC0B3E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Access, Business Intent, and Role Clarity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AF45-5281-4F39-44B7-DBE6457E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This project is made possible through a </a:t>
            </a:r>
            <a:r>
              <a:rPr lang="en-US" b="1" dirty="0"/>
              <a:t>direct cultural and linguistic bridge between Japan and the United States</a:t>
            </a:r>
            <a:r>
              <a:rPr lang="en-US" dirty="0"/>
              <a:t>.</a:t>
            </a:r>
          </a:p>
          <a:p>
            <a:r>
              <a:rPr lang="en-US" dirty="0"/>
              <a:t>The project proposer, </a:t>
            </a:r>
            <a:r>
              <a:rPr lang="en-US" b="1" dirty="0"/>
              <a:t>Miho Nobusawa</a:t>
            </a:r>
            <a:r>
              <a:rPr lang="en-US" dirty="0"/>
              <a:t>, has close family ties to senior leadership at </a:t>
            </a:r>
            <a:r>
              <a:rPr lang="en-US" b="1" dirty="0"/>
              <a:t>Toei Animation</a:t>
            </a:r>
            <a:r>
              <a:rPr lang="en-US" dirty="0"/>
              <a:t>, one of Japan’s most respected animation studios responsible for many internationally beloved works.</a:t>
            </a:r>
          </a:p>
          <a:p>
            <a:r>
              <a:rPr lang="en-US" dirty="0"/>
              <a:t>While Miho Nobusawa is </a:t>
            </a:r>
            <a:r>
              <a:rPr lang="en-US" b="1" dirty="0"/>
              <a:t>not engaged in the animation production or distribution business</a:t>
            </a:r>
            <a:r>
              <a:rPr lang="en-US" dirty="0"/>
              <a:t>, this initiative represents </a:t>
            </a:r>
            <a:r>
              <a:rPr lang="en-US" b="1" dirty="0"/>
              <a:t>her new business venture</a:t>
            </a:r>
            <a:r>
              <a:rPr lang="en-US" dirty="0"/>
              <a:t>, focused on </a:t>
            </a:r>
            <a:r>
              <a:rPr lang="en-US" b="1" dirty="0"/>
              <a:t>community-centered cultural partnerships and future-oriented brand support</a:t>
            </a:r>
            <a:r>
              <a:rPr lang="en-US" dirty="0"/>
              <a:t>.</a:t>
            </a:r>
          </a:p>
          <a:p>
            <a:r>
              <a:rPr lang="en-US" dirty="0"/>
              <a:t>The purpose of this business is not to commercialize content, but to:</a:t>
            </a:r>
          </a:p>
          <a:p>
            <a:r>
              <a:rPr lang="en-US" dirty="0"/>
              <a:t>Support the happiness and well-being of local residents</a:t>
            </a:r>
          </a:p>
          <a:p>
            <a:r>
              <a:rPr lang="en-US" dirty="0"/>
              <a:t>Create meaningful cultural experiences that are open, inclusive, and free to the public</a:t>
            </a:r>
          </a:p>
          <a:p>
            <a:r>
              <a:rPr lang="en-US" dirty="0"/>
              <a:t>Help organizations such as Southern California Edison participate in projects that are genuinely valued by the community</a:t>
            </a:r>
          </a:p>
          <a:p>
            <a:r>
              <a:rPr lang="en-US" dirty="0"/>
              <a:t>Miho’s role within this business is to:</a:t>
            </a:r>
          </a:p>
          <a:p>
            <a:r>
              <a:rPr lang="en-US" dirty="0"/>
              <a:t>Facilitate cultural and language alignment between Japan and the United States</a:t>
            </a:r>
          </a:p>
          <a:p>
            <a:r>
              <a:rPr lang="en-US" dirty="0"/>
              <a:t>Support communication with Japanese content stakeholders where appropriate</a:t>
            </a:r>
          </a:p>
          <a:p>
            <a:r>
              <a:rPr lang="en-US" dirty="0"/>
              <a:t>Design collaborations that are handled respectfully, smoothly, and with cultural sensitivity</a:t>
            </a:r>
          </a:p>
          <a:p>
            <a:r>
              <a:rPr lang="en-US" dirty="0"/>
              <a:t>This initiative is founded on the belief that </a:t>
            </a:r>
            <a:r>
              <a:rPr lang="en-US" b="1" dirty="0"/>
              <a:t>the future of advertising and sponsorship lies in contribution, not promotion</a:t>
            </a:r>
            <a:r>
              <a:rPr lang="en-US" dirty="0"/>
              <a:t>.</a:t>
            </a:r>
          </a:p>
          <a:p>
            <a:r>
              <a:rPr lang="en-US" dirty="0"/>
              <a:t>By supporting community-driven cultural experiences, brands become part of a shared positive memory—functioning as a form of </a:t>
            </a:r>
            <a:r>
              <a:rPr lang="en-US" b="1" dirty="0"/>
              <a:t>modern volunteerism, social goodwill, and long-term trust-building</a:t>
            </a:r>
            <a:r>
              <a:rPr lang="en-US" dirty="0"/>
              <a:t>, rather than traditional advertising.</a:t>
            </a:r>
          </a:p>
          <a:p>
            <a:r>
              <a:rPr lang="en-US" dirty="0"/>
              <a:t>This combination of trusted cultural access and a clearly defined, community-focused business model is rare and significantly lowers the barriers that often exist in cross-border cultural projects.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73730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A32D-FFF3-EF0D-B976-4E7CEA37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to Southern California Edison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EC5E-6D90-ED74-639D-7FDF889A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This partnership is not about promotion—it is about </a:t>
            </a:r>
            <a:r>
              <a:rPr lang="en-US" b="1" dirty="0"/>
              <a:t>presence and participation</a:t>
            </a:r>
            <a:r>
              <a:rPr lang="en-US" dirty="0"/>
              <a:t>.</a:t>
            </a:r>
          </a:p>
          <a:p>
            <a:r>
              <a:rPr lang="en-US" dirty="0"/>
              <a:t>Through support of the Seaside Theater, Southern California Edison demonstrates:</a:t>
            </a:r>
          </a:p>
          <a:p>
            <a:r>
              <a:rPr lang="en-US" dirty="0"/>
              <a:t>Genuine care for local families and residents</a:t>
            </a:r>
          </a:p>
          <a:p>
            <a:r>
              <a:rPr lang="en-US" dirty="0"/>
              <a:t>Commitment to inclusive, non-commercial community experiences</a:t>
            </a:r>
          </a:p>
          <a:p>
            <a:r>
              <a:rPr lang="en-US" dirty="0"/>
              <a:t>Support for arts, culture, and youth engagement</a:t>
            </a:r>
          </a:p>
          <a:p>
            <a:r>
              <a:rPr lang="en-US" dirty="0"/>
              <a:t>A forward-looking vision of corporate social responsibility</a:t>
            </a:r>
          </a:p>
          <a:p>
            <a:r>
              <a:rPr lang="en-US" dirty="0"/>
              <a:t>In addition, this initiative creates a </a:t>
            </a:r>
            <a:r>
              <a:rPr lang="en-US" b="1" dirty="0"/>
              <a:t>clear pathway for future cultural collaborations</a:t>
            </a:r>
            <a:r>
              <a:rPr lang="en-US" dirty="0"/>
              <a:t>.</a:t>
            </a:r>
          </a:p>
          <a:p>
            <a:r>
              <a:rPr lang="en-US" dirty="0"/>
              <a:t>For example, large-scale anime-related events have already demonstrated strong community engagement and fan enthusiasm in Los Angeles.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One Piece Night 2025</a:t>
            </a:r>
            <a:r>
              <a:rPr lang="en-US" dirty="0"/>
              <a:t> at </a:t>
            </a:r>
            <a:r>
              <a:rPr lang="en-US" b="1" dirty="0"/>
              <a:t>Dodger Stadium</a:t>
            </a:r>
            <a:r>
              <a:rPr lang="en-US" dirty="0"/>
              <a:t> serves as a strong reference point—showing how Japanese animation can successfully connect sports, families, and diverse audiences in a public, celebratory setting.</a:t>
            </a:r>
          </a:p>
          <a:p>
            <a:r>
              <a:rPr lang="en-US" dirty="0"/>
              <a:t>By building on this momentum, Southern California Edison has the opportunity to explore future collaborations between Japanese animation companies and </a:t>
            </a:r>
            <a:r>
              <a:rPr lang="en-US" b="1" dirty="0"/>
              <a:t>local sports or entertainment venues</a:t>
            </a:r>
            <a:r>
              <a:rPr lang="en-US" dirty="0"/>
              <a:t>, including stadium-based cultural events that bring communities together beyond traditional sponsorship models.</a:t>
            </a:r>
          </a:p>
          <a:p>
            <a:r>
              <a:rPr lang="en-US" dirty="0"/>
              <a:t>Through her new business focused on community-centered cultural partnerships, </a:t>
            </a:r>
            <a:r>
              <a:rPr lang="en-US" b="1" dirty="0"/>
              <a:t>Miho Nobusawa is able to support future outreach and relationship-building</a:t>
            </a:r>
            <a:r>
              <a:rPr lang="en-US" dirty="0"/>
              <a:t> with Japanese animation stakeholders for stadium and regional events, should Edison wish to pursue such initiatives.</a:t>
            </a:r>
          </a:p>
          <a:p>
            <a:r>
              <a:rPr lang="en-US" dirty="0"/>
              <a:t>These experiences help create </a:t>
            </a:r>
            <a:r>
              <a:rPr lang="en-US" b="1" dirty="0"/>
              <a:t>positive emotional associations</a:t>
            </a:r>
            <a:r>
              <a:rPr lang="en-US" dirty="0"/>
              <a:t> with the Edison name—turning cultural support into lasting goodwill.</a:t>
            </a:r>
          </a:p>
          <a:p>
            <a:r>
              <a:rPr lang="en-US" dirty="0"/>
              <a:t>SCE’s involvement becomes part of a </a:t>
            </a:r>
            <a:r>
              <a:rPr lang="en-US" b="1" dirty="0"/>
              <a:t>positive, shared memory</a:t>
            </a:r>
            <a:r>
              <a:rPr lang="en-US" dirty="0"/>
              <a:t> for the community—something that cannot be achieved through traditional advertising alone.</a:t>
            </a:r>
          </a:p>
        </p:txBody>
      </p:sp>
    </p:spTree>
    <p:extLst>
      <p:ext uri="{BB962C8B-B14F-4D97-AF65-F5344CB8AC3E}">
        <p14:creationId xmlns:p14="http://schemas.microsoft.com/office/powerpoint/2010/main" val="32169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3B82-EB4A-7FF8-38D8-35770CE7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br>
              <a:rPr lang="en-US" dirty="0"/>
            </a:br>
            <a:r>
              <a:rPr lang="en-US" sz="2000" dirty="0"/>
              <a:t>The Seaside Theater project offers Southern California Edison an opportunity to:</a:t>
            </a:r>
            <a:endParaRPr lang="en-JP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C909-9BD0-543E-ACF3-BBE87017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Support local communities in a meaningful and visible way</a:t>
            </a:r>
          </a:p>
          <a:p>
            <a:r>
              <a:rPr lang="en-US" dirty="0"/>
              <a:t>Celebrate cultural diversity through universally loved storytelling</a:t>
            </a:r>
          </a:p>
          <a:p>
            <a:r>
              <a:rPr lang="en-US" dirty="0"/>
              <a:t>Create joyful, inclusive experiences for children and adults alike</a:t>
            </a:r>
          </a:p>
          <a:p>
            <a:r>
              <a:rPr lang="en-US" dirty="0"/>
              <a:t>Strengthen trust and connection within a vital Los Angeles neighborhood</a:t>
            </a:r>
          </a:p>
          <a:p>
            <a:r>
              <a:rPr lang="en-US" dirty="0"/>
              <a:t>This initiative reflects a future-oriented approach to community engagement—</a:t>
            </a:r>
            <a:r>
              <a:rPr lang="en-US" b="1" dirty="0"/>
              <a:t>open, thoughtful, and human-centered</a:t>
            </a:r>
            <a:r>
              <a:rPr lang="en-US" dirty="0"/>
              <a:t>.</a:t>
            </a:r>
          </a:p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222660343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1054</Words>
  <Application>Microsoft Macintosh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Neue Haas Grotesk Text Pro</vt:lpstr>
      <vt:lpstr>Dune</vt:lpstr>
      <vt:lpstr>Community-Supported Seaside Theater Community Partnership Proposal</vt:lpstr>
      <vt:lpstr>Overview</vt:lpstr>
      <vt:lpstr>Why Seaside Theater</vt:lpstr>
      <vt:lpstr>Why Seaside Theater</vt:lpstr>
      <vt:lpstr>Why Japanese Animation</vt:lpstr>
      <vt:lpstr>Cultural Access, Business Intent, and Role Clarity</vt:lpstr>
      <vt:lpstr>Why This Matters to Southern California Edison</vt:lpstr>
      <vt:lpstr>Conclusion The Seaside Theater project offers Southern California Edison an opportunity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Miho Nobusawa</dc:creator>
  <cp:lastModifiedBy>Miho Nobusawa</cp:lastModifiedBy>
  <cp:revision>4</cp:revision>
  <dcterms:created xsi:type="dcterms:W3CDTF">2026-01-15T23:36:33Z</dcterms:created>
  <dcterms:modified xsi:type="dcterms:W3CDTF">2026-01-19T01:36:07Z</dcterms:modified>
</cp:coreProperties>
</file>